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c293017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c293017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c293017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c293017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c293017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c293017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c2930172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c293017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c2930172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c2930172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84a7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84a7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84a7f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84a7f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c293017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c29301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c293017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c293017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c293017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c293017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c293017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c293017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c293017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c293017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c293017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c293017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