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30238a2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30238a2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30238a2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30238a2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30238a2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30238a2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30238a2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30238a2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30238a2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30238a2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30238a2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30238a2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30238a2b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30238a2b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9230238a2b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9230238a2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9230238a2b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9230238a2b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230238a2b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230238a2b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5bb01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5bb01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230238a2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230238a2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230238a2b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9230238a2b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9230238a2b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9230238a2b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9230238a2b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9230238a2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9230238a2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9230238a2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9230238a2b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9230238a2b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5bb01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5bb01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30238a2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30238a2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30238a2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30238a2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30238a2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30238a2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30238a2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30238a2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30238a2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30238a2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30238a2b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30238a2b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