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2a9f329d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2a9f329d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2a9f329d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2a9f329d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2a9f329d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2a9f329d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2a9f329d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2a9f329d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2a9f329d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2a9f329d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2a9f329d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2a9f329d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22a9f329d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922a9f329d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aa890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aa890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aa890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aa890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2a9f329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2a9f329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2a9f329d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2a9f329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2a9f329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2a9f329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2a9f329d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2a9f329d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2a9f329d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2a9f329d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2a9f329d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2a9f329d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