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6289ac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6289ac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6289ac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6289ac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6289ac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6289ac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6289ac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6289ac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6289ac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6289ac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6289ac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6289ac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6289ac7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6289ac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26289ac7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26289ac7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9226289ac7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9226289ac7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bb077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bb07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bb077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bb077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6289a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6289a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6289ac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6289ac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6289ac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6289ac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6289ac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6289ac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6289ac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6289ac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6289ac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6289ac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