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35bb8a3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35bb8a3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35bb8a34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35bb8a34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35bb8a3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35bb8a3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35bb8a3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35bb8a3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b8c9a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b8c9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b8c9a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b8c9a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35bb8a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35bb8a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35bb8a3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35bb8a3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35bb8a3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35bb8a3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35bb8a3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35bb8a3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35bb8a3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35bb8a3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35bb8a3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35bb8a3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