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b40eaacf6d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b40eaacf6d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b40eaacf6d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b40eaacf6d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b40eaacf6d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3b40eaacf6d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b40eaacf6d_0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3b40eaacf6d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f72a7af082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f72a7af082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f72a7af082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f72a7af082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b40eaacf6d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b40eaacf6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b40eaacf6d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b40eaacf6d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b40eaacf6d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b40eaacf6d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b40eaacf6d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b40eaacf6d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b40eaacf6d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b40eaacf6d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b40eaacf6d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b40eaacf6d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2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7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9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0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