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0023ba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0023ba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0023ba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0023ba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0023ba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0023ba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0023ba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0023ba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0023ba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0023ba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20023bab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20023ba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20023bab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20023bab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20023bab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20023bab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bd469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bd469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bd469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bd469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0023ba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0023b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0023ba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0023ba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0023ba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0023ba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0023ba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0023ba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0023ba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0023ba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0023ba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0023ba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