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06028a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06028a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06028a4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06028a4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06028a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06028a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088a94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088a94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08c5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08c5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08c54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08c54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06028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06028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06028a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06028a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06028a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06028a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06028a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06028a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06028a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06028a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06028a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06028a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