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b177c6178c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b177c6178c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b177c6178c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b177c6178c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b177c6178c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b177c6178c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72ba1f10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72ba1f10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72ba1f109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72ba1f109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b177c6178c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b177c6178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b177c6178c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b177c6178c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b177c6178c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b177c6178c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b177c6178c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b177c6178c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b177c6178c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b177c6178c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b177c6178c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b177c6178c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22" title="68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0213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