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schemas.openxmlformats.org/officeDocument/2006/relationships/slide" Target="slides/slide17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f5a4f9eee1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f5a4f9eee1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f5a4f9eee1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f5a4f9eee1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f5a4f9eee1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f5a4f9eee1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f5a4f9eee1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f5a4f9eee1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f5a4f9eee1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f5a4f9eee1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f5a4f9eee1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f5a4f9eee1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f5a4f9eee1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f5a4f9eee1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f5a4f9eee1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f5a4f9eee1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f5a4f9eee1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f5a4f9eee1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8cf096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8cf096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8cf0963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8cf0963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f5a4f9eee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f5a4f9eee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f5a4f9eee1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f5a4f9eee1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f5a4f9eee1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f5a4f9eee1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f5a4f9eee1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f5a4f9eee1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f5a4f9eee1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f5a4f9eee1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f5a4f9eee1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f5a4f9eee1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0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