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90135076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90135076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90135076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90135076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90135076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90135076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90135076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90135076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90135076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90135076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3eca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3eca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3ecae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3ecae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9013507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9013507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90135076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90135076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90135076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90135076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90135076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90135076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90135076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90135076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90135076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90135076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