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62ab236e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62ab236e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662ab236e8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662ab236e8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62ab236e8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62ab236e8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62ab236e8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62ab236e8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62ab236e8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662ab236e8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62ab236e8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662ab236e8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62ab236e8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62ab236e8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62ab236e8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62ab236e8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62ab236e8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662ab236e8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1a264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1a264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1a264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1a264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62ab236e8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62ab236e8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62ab236e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62ab236e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62ab236e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62ab236e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662ab236e8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662ab236e8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62ab236e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662ab236e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62ab236e8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62ab236e8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