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b48b7b631c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b48b7b631c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b48b7b631c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b48b7b631c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b48b7b631c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b48b7b631c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b48b7b631c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b48b7b631c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b48b7b631c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b48b7b631c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b48b7b631c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b48b7b631c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b48b7b631c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b48b7b631c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b48b7b631c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b48b7b631c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96b5be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96b5be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96b5bee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96b5bee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b48b7b631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b48b7b631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b48b7b631c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b48b7b631c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b48b7b631c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b48b7b631c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b48b7b631c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b48b7b631c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b48b7b631c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b48b7b631c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b48b7b631c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b48b7b631c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