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2a9577e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2a9577e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4f552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4f552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4f552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4f552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a9577e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a9577e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a9577e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a9577e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2a9577e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2a9577e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2a9577e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2a9577e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2a9577ec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2a9577ec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2a9577ec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2a9577ec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