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5ce60b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5ce60b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25ce60b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25ce60b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25ce60b6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25ce60b6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25ce60b6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25ce60b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25ce60b6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25ce60b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fc35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fc35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fc352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fc352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5ce60b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5ce60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5ce60b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5ce60b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5ce60b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5ce60b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5ce60b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5ce60b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5ce60b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5ce60b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5ce60b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5ce60b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