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b420a6b73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b420a6b73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b420a6b735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b420a6b735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b420a6b735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b420a6b735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b420a6b735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b420a6b73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b420a6b735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b420a6b73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b420a6b735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b420a6b735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b27d14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b27d14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b27d14e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b27d14e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420a6b73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420a6b73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420a6b735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420a6b73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420a6b735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420a6b735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420a6b735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420a6b735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420a6b735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420a6b735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b420a6b735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b420a6b735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