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3ffffafd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3ffffafd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3ffffafd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3ffffafd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3ffffafd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3ffffafd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bc5a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bc5a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bc5ab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bc5ab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3ffffaf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3ffffaf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3ffffafd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3ffffafd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3ffffafd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3ffffafd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3ffffafd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3ffffafd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3ffffafd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3ffffafd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3ffffafd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3ffffafd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hyperlink" Target="http://drive.google.com/file/d/1irMAbXvJ_JpaLcwo2SSpM6e_8oIs8oQM/view" TargetMode="External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0" title="Attitude of Gratitude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0225" y="147913"/>
            <a:ext cx="6463550" cy="48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