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1f45663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1f45663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1f456633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1f456633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1f456633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1f456633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1f456633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1f45663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1f456633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1f456633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21f456633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21f45663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21f456633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21f456633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d35a98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d35a98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d35a98_2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d35a98_2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1f45663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1f45663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1f45663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1f45663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1f45663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1f45663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1f45663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1f45663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1f456633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1f45663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1f45663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1f45663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