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b1d5c5f35b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b1d5c5f35b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b1d5c5f35b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b1d5c5f35b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a9f3f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a9f3f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a9f3f2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a9f3f2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b1d5c5f35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b1d5c5f35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b1d5c5f35b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b1d5c5f35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b1d5c5f35b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b1d5c5f35b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b1d5c5f35b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b1d5c5f35b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b1d5c5f35b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b1d5c5f35b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b1d5c5f35b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b1d5c5f35b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