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91ca61550a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91ca61550a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1ca61550a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1ca61550a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91ca61550a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91ca61550a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91ca61550a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91ca61550a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91ca61550a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91ca61550a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676d2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676d2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676d27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676d27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1ca61550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1ca61550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1ca61550a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1ca61550a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1ca61550a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1ca61550a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1ca61550a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1ca61550a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1ca61550a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1ca61550a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