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fc5ac653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afc5ac653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fc5ac653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afc5ac653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fc5ac653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fc5ac653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2d7c6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2d7c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2d7c6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2d7c6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afc5ac653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afc5ac65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fc5ac653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fc5ac653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afc5ac653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afc5ac653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afc5ac653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afc5ac653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fc5ac653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fc5ac653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afc5ac653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afc5ac653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