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1538271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1538271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1538271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1538271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1538271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1538271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1538271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1538271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25dbf1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25dbf1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25dbf1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25dbf1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153827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153827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1538271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1538271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1538271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1538271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1538271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1538271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1538271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1538271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1538271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1538271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