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f554c31892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f554c31892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f554c31892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f554c31892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f554c31892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f554c31892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f554c31892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f554c31892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18da3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18da3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18da35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18da35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f554c3189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f554c3189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f554c31892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f554c31892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f554c31892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f554c31892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f554c31892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f554c31892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f554c31892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f554c31892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f554c31892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f554c31892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drive.google.com/file/d/1BJ7BSRmEmJDxSgIHsQQjVoPN6lvtb6Sd/view" TargetMode="External"/><Relationship Id="rId4" Type="http://schemas.openxmlformats.org/officeDocument/2006/relationships/image" Target="../media/image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9" title="Cloud Thoughts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44600" y="76200"/>
            <a:ext cx="6654800" cy="499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