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bb8641e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bb8641e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bb8641e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bb8641e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bb8641e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bb8641e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bb8641e3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bb8641e3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89a67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89a67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89a67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89a67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bb8641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bb8641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bb8641e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bb8641e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bb8641e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bb8641e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bb8641e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bb8641e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bb8641e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bb8641e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bb8641e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bb8641e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