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922f3da905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922f3da905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922f3da905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922f3da905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922f3da905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922f3da905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f72aad5c7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f72aad5c7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72aad5c7d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f72aad5c7d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922f3da905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922f3da90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922f3da905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922f3da905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922f3da905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922f3da905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922f3da905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922f3da905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922f3da905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922f3da905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922f3da905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922f3da905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