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22a65a2cb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22a65a2cb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94e8c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94e8c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94e8c8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94e8c8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2a65a2c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2a65a2c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2a65a2c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2a65a2c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2a65a2cb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2a65a2cb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2a65a2cb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2a65a2cb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2a65a2cb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2a65a2cb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2a65a2cb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2a65a2cb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