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58f2c7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58f2c7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58f2c7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58f2c7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258f2c77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258f2c7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258f2c7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258f2c7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258f2c77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258f2c7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258f2c77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258f2c77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258f2c77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258f2c7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258f2c77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258f2c77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92258f2c77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92258f2c77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92258f2c77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92258f2c77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c2e4a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c2e4a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92258f2c77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92258f2c77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c2e4a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c2e4a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58f2c7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58f2c7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58f2c7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58f2c7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58f2c7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58f2c7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58f2c7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58f2c7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58f2c7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58f2c7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58f2c7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58f2c7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