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1835b818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1835b818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1835b818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1835b818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74eec4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74eec4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74eec40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74eec40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1835b81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1835b81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1835b818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1835b81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1835b818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1835b818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1835b818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1835b818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1835b818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1835b818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1835b818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1835b818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