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b3ffbd589c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b3ffbd589c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b3ffbd589c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b3ffbd589c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b3ffbd589c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b3ffbd589c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b3ffbd589c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b3ffbd589c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b3ffbd589c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b3ffbd589c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ad4c34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ad4c34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ad4c342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ad4c342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b3ffbd589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b3ffbd589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b3ffbd589c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b3ffbd589c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b3ffbd589c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b3ffbd589c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b3ffbd589c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b3ffbd589c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b3ffbd589c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b3ffbd589c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b3ffbd589c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b3ffbd589c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