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slide" Target="slides/slide17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921e8be468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921e8be468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921e8be468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921e8be468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921e8be468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921e8be468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921e8be468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921e8be468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921e8be468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921e8be468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921e8be468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921e8be468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921e8be468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921e8be468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921e8be468_0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921e8be468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ae443f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ae443f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ae443f1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ae443f1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921e8be46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921e8be46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921e8be468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921e8be468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921e8be468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921e8be468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921e8be468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921e8be468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921e8be468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921e8be468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921e8be468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921e8be468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