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4665a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4665a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4665a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4665a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1ecfc6c2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1ecfc6c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1ecfc6c2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1ecfc6c2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1ecfc6c2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1ecfc6c2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1ecfc6c2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1ecfc6c2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1ecfc6c2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1ecfc6c2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1ecfc6c2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1ecfc6c2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