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3701a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3701a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3701a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3701a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1ca6bb4f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1ca6bb4f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1ca6bb4f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1ca6bb4f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1ca6bb4f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1ca6bb4f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1ca6bb4f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1ca6bb4f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1ca6bb4f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1ca6bb4f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1ca6bb4f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1ca6bb4f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